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287" r:id="rId2"/>
    <p:sldId id="284" r:id="rId3"/>
    <p:sldId id="289" r:id="rId4"/>
    <p:sldId id="283" r:id="rId5"/>
    <p:sldId id="291" r:id="rId6"/>
    <p:sldId id="290" r:id="rId7"/>
    <p:sldId id="285" r:id="rId8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나눔고딕코딩" panose="020D0009000000000000" pitchFamily="49" charset="-127"/>
      <p:bold r:id="rId15"/>
    </p:embeddedFont>
    <p:embeddedFont>
      <p:font typeface="나눔바른고딕" panose="020B0603020101020101" pitchFamily="50" charset="-127"/>
      <p:regular r:id="rId16"/>
      <p:bold r:id="rId17"/>
    </p:embeddedFont>
    <p:embeddedFont>
      <p:font typeface="나눔스퀘어_ac Bold" panose="020B0600000101010101" pitchFamily="50" charset="-127"/>
      <p:bold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현지" initials="현" lastIdx="2" clrIdx="0">
    <p:extLst>
      <p:ext uri="{19B8F6BF-5375-455C-9EA6-DF929625EA0E}">
        <p15:presenceInfo xmlns:p15="http://schemas.microsoft.com/office/powerpoint/2012/main" userId="3bd6fc5aa1d9f5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CFF"/>
    <a:srgbClr val="F4F6FA"/>
    <a:srgbClr val="F4F4F4"/>
    <a:srgbClr val="FBFBFB"/>
    <a:srgbClr val="ECF1FD"/>
    <a:srgbClr val="FAFCFF"/>
    <a:srgbClr val="A5BBF5"/>
    <a:srgbClr val="4876EF"/>
    <a:srgbClr val="4171EF"/>
    <a:srgbClr val="376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9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385E-D123-44B8-86B5-39A76991485E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DE08-8E20-4044-B97C-37BB5E473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66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385E-D123-44B8-86B5-39A76991485E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DE08-8E20-4044-B97C-37BB5E473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161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385E-D123-44B8-86B5-39A76991485E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DE08-8E20-4044-B97C-37BB5E473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553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385E-D123-44B8-86B5-39A76991485E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DE08-8E20-4044-B97C-37BB5E473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440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385E-D123-44B8-86B5-39A76991485E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DE08-8E20-4044-B97C-37BB5E473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558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385E-D123-44B8-86B5-39A76991485E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DE08-8E20-4044-B97C-37BB5E473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955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385E-D123-44B8-86B5-39A76991485E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DE08-8E20-4044-B97C-37BB5E473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91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385E-D123-44B8-86B5-39A76991485E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DE08-8E20-4044-B97C-37BB5E473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540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385E-D123-44B8-86B5-39A76991485E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DE08-8E20-4044-B97C-37BB5E473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752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385E-D123-44B8-86B5-39A76991485E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DE08-8E20-4044-B97C-37BB5E473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449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385E-D123-44B8-86B5-39A76991485E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9DE08-8E20-4044-B97C-37BB5E473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68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5385E-D123-44B8-86B5-39A76991485E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9DE08-8E20-4044-B97C-37BB5E473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921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CFBDA3-E5E8-4AA6-9809-5A42258646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447"/>
          <a:stretch/>
        </p:blipFill>
        <p:spPr>
          <a:xfrm>
            <a:off x="303444" y="-2"/>
            <a:ext cx="12227873" cy="702583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34C4FE0-F36F-4573-B1A4-E4A6B59EC1AE}"/>
              </a:ext>
            </a:extLst>
          </p:cNvPr>
          <p:cNvSpPr/>
          <p:nvPr/>
        </p:nvSpPr>
        <p:spPr>
          <a:xfrm>
            <a:off x="-1" y="-2"/>
            <a:ext cx="12531318" cy="6858002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D8307C-64C5-438C-A3BF-F5551F48A0DC}"/>
              </a:ext>
            </a:extLst>
          </p:cNvPr>
          <p:cNvSpPr/>
          <p:nvPr/>
        </p:nvSpPr>
        <p:spPr>
          <a:xfrm>
            <a:off x="6818845" y="529540"/>
            <a:ext cx="4803494" cy="5798917"/>
          </a:xfrm>
          <a:prstGeom prst="rect">
            <a:avLst/>
          </a:prstGeom>
          <a:solidFill>
            <a:srgbClr val="346CFF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E80BF9-3A2D-4880-A5B1-2856CAEAE67F}"/>
              </a:ext>
            </a:extLst>
          </p:cNvPr>
          <p:cNvSpPr txBox="1"/>
          <p:nvPr/>
        </p:nvSpPr>
        <p:spPr>
          <a:xfrm>
            <a:off x="6969316" y="1490006"/>
            <a:ext cx="45025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b="1" dirty="0">
                <a:solidFill>
                  <a:srgbClr val="F4F6F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사람인 </a:t>
            </a:r>
            <a:endParaRPr lang="en-US" altLang="ko-KR" sz="4000" b="1" dirty="0">
              <a:solidFill>
                <a:srgbClr val="F4F6F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4000" b="1" dirty="0">
                <a:solidFill>
                  <a:srgbClr val="F4F6F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‘</a:t>
            </a:r>
            <a:r>
              <a:rPr lang="ko-KR" altLang="en-US" sz="4000" b="1" dirty="0">
                <a:solidFill>
                  <a:srgbClr val="F4F6F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en-US" altLang="ko-KR" sz="4000" b="1" dirty="0">
                <a:solidFill>
                  <a:srgbClr val="F4F6F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 sz="4000" b="1" dirty="0">
                <a:solidFill>
                  <a:srgbClr val="F4F6F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채용공고 </a:t>
            </a:r>
            <a:endParaRPr lang="en-US" altLang="ko-KR" sz="4000" b="1" dirty="0">
              <a:solidFill>
                <a:srgbClr val="F4F6F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4000" b="1" dirty="0" err="1">
                <a:solidFill>
                  <a:srgbClr val="F4F6F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크롤링</a:t>
            </a:r>
            <a:r>
              <a:rPr lang="ko-KR" altLang="en-US" sz="4000" b="1" dirty="0">
                <a:solidFill>
                  <a:srgbClr val="F4F6F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4000" b="1" dirty="0">
              <a:solidFill>
                <a:srgbClr val="F4F6F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7ACCEBB-6925-436C-A07A-F2191AEAAA2E}"/>
              </a:ext>
            </a:extLst>
          </p:cNvPr>
          <p:cNvCxnSpPr>
            <a:cxnSpLocks/>
          </p:cNvCxnSpPr>
          <p:nvPr/>
        </p:nvCxnSpPr>
        <p:spPr>
          <a:xfrm>
            <a:off x="6818845" y="1296365"/>
            <a:ext cx="480349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26EEE0-17A4-4167-BEF2-AFB35B964260}"/>
              </a:ext>
            </a:extLst>
          </p:cNvPr>
          <p:cNvCxnSpPr>
            <a:cxnSpLocks/>
          </p:cNvCxnSpPr>
          <p:nvPr/>
        </p:nvCxnSpPr>
        <p:spPr>
          <a:xfrm>
            <a:off x="6818845" y="5521125"/>
            <a:ext cx="480349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658FD2-110A-47E7-989B-D6CBEFD83B19}"/>
              </a:ext>
            </a:extLst>
          </p:cNvPr>
          <p:cNvSpPr txBox="1"/>
          <p:nvPr/>
        </p:nvSpPr>
        <p:spPr>
          <a:xfrm>
            <a:off x="6818845" y="5561635"/>
            <a:ext cx="30861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err="1">
                <a:solidFill>
                  <a:srgbClr val="F4F6F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안효제</a:t>
            </a:r>
            <a:r>
              <a:rPr lang="en-US" altLang="ko-KR" sz="2500" dirty="0">
                <a:solidFill>
                  <a:srgbClr val="F4F6F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500" dirty="0">
                <a:solidFill>
                  <a:srgbClr val="F4F6F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주소라</a:t>
            </a:r>
            <a:r>
              <a:rPr lang="en-US" altLang="ko-KR" sz="2500" dirty="0">
                <a:solidFill>
                  <a:srgbClr val="F4F6F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500" dirty="0">
                <a:solidFill>
                  <a:srgbClr val="F4F6F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손현지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B3F16E4-1E15-4228-BB84-F1B537134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114" y="3168739"/>
            <a:ext cx="2962921" cy="372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6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66A96C69-D9EF-41F2-9246-F70EBD8F1D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9" t="1841" r="26264" b="-1841"/>
          <a:stretch/>
        </p:blipFill>
        <p:spPr>
          <a:xfrm>
            <a:off x="21367" y="3804730"/>
            <a:ext cx="12170633" cy="315487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C121AD-10D6-48E1-8E8A-A9D9DF1081F8}"/>
              </a:ext>
            </a:extLst>
          </p:cNvPr>
          <p:cNvSpPr/>
          <p:nvPr/>
        </p:nvSpPr>
        <p:spPr>
          <a:xfrm>
            <a:off x="1" y="1466635"/>
            <a:ext cx="12170632" cy="1031414"/>
          </a:xfrm>
          <a:prstGeom prst="rect">
            <a:avLst/>
          </a:prstGeom>
          <a:solidFill>
            <a:srgbClr val="ECF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934CAAD-8C99-4EF2-9A0B-28EA7FB03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53"/>
            <a:ext cx="6328196" cy="9205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343C94D-B8A9-4B04-903F-8021B2F31234}"/>
              </a:ext>
            </a:extLst>
          </p:cNvPr>
          <p:cNvSpPr/>
          <p:nvPr/>
        </p:nvSpPr>
        <p:spPr>
          <a:xfrm>
            <a:off x="1" y="484468"/>
            <a:ext cx="12170632" cy="1031414"/>
          </a:xfrm>
          <a:prstGeom prst="rect">
            <a:avLst/>
          </a:prstGeom>
          <a:solidFill>
            <a:srgbClr val="477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내용 개체 틀 12">
            <a:extLst>
              <a:ext uri="{FF2B5EF4-FFF2-40B4-BE49-F238E27FC236}">
                <a16:creationId xmlns:a16="http://schemas.microsoft.com/office/drawing/2014/main" id="{5099F99F-95B7-48DB-AAC3-BEAA445C9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3" y="538947"/>
            <a:ext cx="6847840" cy="853772"/>
          </a:xfr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EB81BDBE-E902-483A-A719-C4296B819771}"/>
              </a:ext>
            </a:extLst>
          </p:cNvPr>
          <p:cNvGrpSpPr/>
          <p:nvPr/>
        </p:nvGrpSpPr>
        <p:grpSpPr>
          <a:xfrm>
            <a:off x="884463" y="702719"/>
            <a:ext cx="5740042" cy="523220"/>
            <a:chOff x="884463" y="702719"/>
            <a:chExt cx="5740042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C356C7-EAA6-43A9-A333-F7061ECA8899}"/>
                </a:ext>
              </a:extLst>
            </p:cNvPr>
            <p:cNvSpPr txBox="1"/>
            <p:nvPr/>
          </p:nvSpPr>
          <p:spPr>
            <a:xfrm>
              <a:off x="884463" y="702719"/>
              <a:ext cx="57400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크롤링</a:t>
              </a:r>
              <a:r>
                <a:rPr lang="ko-KR" altLang="en-US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목적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E37E13-4B47-41C5-A6FE-C135F895FA0C}"/>
                </a:ext>
              </a:extLst>
            </p:cNvPr>
            <p:cNvSpPr txBox="1"/>
            <p:nvPr/>
          </p:nvSpPr>
          <p:spPr>
            <a:xfrm>
              <a:off x="5549587" y="75490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검색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CF5CBCED-518A-442D-926C-788D943BE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3507" y="1324307"/>
            <a:ext cx="4076700" cy="4933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345229B-DBF7-46B6-85B1-9D32B30F5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1307" y="-876733"/>
            <a:ext cx="2184400" cy="157671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49C555-460D-4566-BA15-B81F73CDF5F2}"/>
              </a:ext>
            </a:extLst>
          </p:cNvPr>
          <p:cNvSpPr/>
          <p:nvPr/>
        </p:nvSpPr>
        <p:spPr>
          <a:xfrm>
            <a:off x="-3528196" y="-64848"/>
            <a:ext cx="2783889" cy="2510868"/>
          </a:xfrm>
          <a:prstGeom prst="rect">
            <a:avLst/>
          </a:prstGeom>
          <a:solidFill>
            <a:srgbClr val="417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2BED3E2-EE39-4C53-B0C5-1B565058AB0E}"/>
              </a:ext>
            </a:extLst>
          </p:cNvPr>
          <p:cNvSpPr/>
          <p:nvPr/>
        </p:nvSpPr>
        <p:spPr>
          <a:xfrm>
            <a:off x="-3347315" y="132671"/>
            <a:ext cx="2445107" cy="231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AEA3593-1607-4838-9550-BC7CCA6C69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8432" y="229233"/>
            <a:ext cx="1474609" cy="154082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1513B2-8F5F-4E78-A741-21D014390C8F}"/>
              </a:ext>
            </a:extLst>
          </p:cNvPr>
          <p:cNvSpPr/>
          <p:nvPr/>
        </p:nvSpPr>
        <p:spPr>
          <a:xfrm>
            <a:off x="-3687533" y="2850049"/>
            <a:ext cx="2783889" cy="2510868"/>
          </a:xfrm>
          <a:prstGeom prst="rect">
            <a:avLst/>
          </a:prstGeom>
          <a:solidFill>
            <a:srgbClr val="417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FD75E1-CD19-4725-B872-B908B96234B0}"/>
              </a:ext>
            </a:extLst>
          </p:cNvPr>
          <p:cNvSpPr/>
          <p:nvPr/>
        </p:nvSpPr>
        <p:spPr>
          <a:xfrm>
            <a:off x="-3506652" y="3047568"/>
            <a:ext cx="2445107" cy="231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62F0D66-9B34-4332-8947-30651FB44C7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64" r="41248" b="11371"/>
          <a:stretch/>
        </p:blipFill>
        <p:spPr>
          <a:xfrm>
            <a:off x="-3101533" y="4722486"/>
            <a:ext cx="1589311" cy="52543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94F1C1B-6B15-42D3-A062-2CC38AADD1A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12" t="1" b="5352"/>
          <a:stretch/>
        </p:blipFill>
        <p:spPr>
          <a:xfrm>
            <a:off x="-2839150" y="3126790"/>
            <a:ext cx="1087120" cy="159569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F3793CA-2137-4DE5-BEBD-A37D99BFE80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3" t="37663" r="21944" b="43053"/>
          <a:stretch/>
        </p:blipFill>
        <p:spPr>
          <a:xfrm>
            <a:off x="-3233256" y="1826941"/>
            <a:ext cx="2201017" cy="49767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6FA09B04-DB3F-46E8-B656-7913F9E40F68}"/>
              </a:ext>
            </a:extLst>
          </p:cNvPr>
          <p:cNvSpPr/>
          <p:nvPr/>
        </p:nvSpPr>
        <p:spPr>
          <a:xfrm>
            <a:off x="-3548176" y="5681641"/>
            <a:ext cx="2803866" cy="2510868"/>
          </a:xfrm>
          <a:prstGeom prst="rect">
            <a:avLst/>
          </a:prstGeom>
          <a:solidFill>
            <a:srgbClr val="417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486BE5F-720C-4AA4-A9F3-8C0712171D67}"/>
              </a:ext>
            </a:extLst>
          </p:cNvPr>
          <p:cNvSpPr/>
          <p:nvPr/>
        </p:nvSpPr>
        <p:spPr>
          <a:xfrm>
            <a:off x="-3506651" y="5879160"/>
            <a:ext cx="2762342" cy="231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7F5B58-D098-4C7B-A1FB-75A95C6AC389}"/>
              </a:ext>
            </a:extLst>
          </p:cNvPr>
          <p:cNvSpPr txBox="1"/>
          <p:nvPr/>
        </p:nvSpPr>
        <p:spPr>
          <a:xfrm>
            <a:off x="-21367" y="3640615"/>
            <a:ext cx="12192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어느 지역에서 많이 </a:t>
            </a:r>
            <a:r>
              <a:rPr lang="ko-KR" altLang="en-US" sz="25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파이썬으로</a:t>
            </a:r>
            <a:r>
              <a:rPr lang="ko-KR" altLang="en-US" sz="2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채용을 많이 하는지</a:t>
            </a:r>
            <a:r>
              <a:rPr lang="en-US" altLang="ko-KR" sz="2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분석하기 위해 </a:t>
            </a:r>
            <a:endParaRPr lang="en-US" altLang="ko-KR" sz="2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2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얼마나 파이썬 공고가 많이 올라오는지 분석하기 위해</a:t>
            </a:r>
            <a:endParaRPr lang="en-US" altLang="ko-KR" sz="2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 algn="ctr">
              <a:buAutoNum type="arabicPeriod"/>
            </a:pPr>
            <a:endParaRPr lang="en-US" altLang="ko-KR" sz="2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953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66A96C69-D9EF-41F2-9246-F70EBD8F1D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9" t="1841" r="26264" b="-1841"/>
          <a:stretch/>
        </p:blipFill>
        <p:spPr>
          <a:xfrm>
            <a:off x="21367" y="3804730"/>
            <a:ext cx="12170633" cy="315487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C121AD-10D6-48E1-8E8A-A9D9DF1081F8}"/>
              </a:ext>
            </a:extLst>
          </p:cNvPr>
          <p:cNvSpPr/>
          <p:nvPr/>
        </p:nvSpPr>
        <p:spPr>
          <a:xfrm>
            <a:off x="1" y="1466635"/>
            <a:ext cx="12170632" cy="1031414"/>
          </a:xfrm>
          <a:prstGeom prst="rect">
            <a:avLst/>
          </a:prstGeom>
          <a:solidFill>
            <a:srgbClr val="ECF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934CAAD-8C99-4EF2-9A0B-28EA7FB03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53"/>
            <a:ext cx="6328196" cy="9205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343C94D-B8A9-4B04-903F-8021B2F31234}"/>
              </a:ext>
            </a:extLst>
          </p:cNvPr>
          <p:cNvSpPr/>
          <p:nvPr/>
        </p:nvSpPr>
        <p:spPr>
          <a:xfrm>
            <a:off x="1" y="484468"/>
            <a:ext cx="12170632" cy="1031414"/>
          </a:xfrm>
          <a:prstGeom prst="rect">
            <a:avLst/>
          </a:prstGeom>
          <a:solidFill>
            <a:srgbClr val="477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내용 개체 틀 12">
            <a:extLst>
              <a:ext uri="{FF2B5EF4-FFF2-40B4-BE49-F238E27FC236}">
                <a16:creationId xmlns:a16="http://schemas.microsoft.com/office/drawing/2014/main" id="{5099F99F-95B7-48DB-AAC3-BEAA445C9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3" y="538947"/>
            <a:ext cx="6847840" cy="853772"/>
          </a:xfr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EB81BDBE-E902-483A-A719-C4296B819771}"/>
              </a:ext>
            </a:extLst>
          </p:cNvPr>
          <p:cNvGrpSpPr/>
          <p:nvPr/>
        </p:nvGrpSpPr>
        <p:grpSpPr>
          <a:xfrm>
            <a:off x="884463" y="702719"/>
            <a:ext cx="5740042" cy="523220"/>
            <a:chOff x="884463" y="702719"/>
            <a:chExt cx="5740042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C356C7-EAA6-43A9-A333-F7061ECA8899}"/>
                </a:ext>
              </a:extLst>
            </p:cNvPr>
            <p:cNvSpPr txBox="1"/>
            <p:nvPr/>
          </p:nvSpPr>
          <p:spPr>
            <a:xfrm>
              <a:off x="884463" y="702719"/>
              <a:ext cx="57400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크롤링</a:t>
              </a:r>
              <a:r>
                <a:rPr lang="ko-KR" altLang="en-US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과정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E37E13-4B47-41C5-A6FE-C135F895FA0C}"/>
                </a:ext>
              </a:extLst>
            </p:cNvPr>
            <p:cNvSpPr txBox="1"/>
            <p:nvPr/>
          </p:nvSpPr>
          <p:spPr>
            <a:xfrm>
              <a:off x="5549587" y="75490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검색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4345229B-DBF7-46B6-85B1-9D32B30F5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1307" y="-876733"/>
            <a:ext cx="2184400" cy="157671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49C555-460D-4566-BA15-B81F73CDF5F2}"/>
              </a:ext>
            </a:extLst>
          </p:cNvPr>
          <p:cNvSpPr/>
          <p:nvPr/>
        </p:nvSpPr>
        <p:spPr>
          <a:xfrm>
            <a:off x="-3528196" y="-64848"/>
            <a:ext cx="2783889" cy="2510868"/>
          </a:xfrm>
          <a:prstGeom prst="rect">
            <a:avLst/>
          </a:prstGeom>
          <a:solidFill>
            <a:srgbClr val="417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2BED3E2-EE39-4C53-B0C5-1B565058AB0E}"/>
              </a:ext>
            </a:extLst>
          </p:cNvPr>
          <p:cNvSpPr/>
          <p:nvPr/>
        </p:nvSpPr>
        <p:spPr>
          <a:xfrm>
            <a:off x="-3347315" y="132671"/>
            <a:ext cx="2445107" cy="231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AEA3593-1607-4838-9550-BC7CCA6C69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8432" y="229233"/>
            <a:ext cx="1474609" cy="154082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1513B2-8F5F-4E78-A741-21D014390C8F}"/>
              </a:ext>
            </a:extLst>
          </p:cNvPr>
          <p:cNvSpPr/>
          <p:nvPr/>
        </p:nvSpPr>
        <p:spPr>
          <a:xfrm>
            <a:off x="-3687533" y="2850049"/>
            <a:ext cx="2783889" cy="2510868"/>
          </a:xfrm>
          <a:prstGeom prst="rect">
            <a:avLst/>
          </a:prstGeom>
          <a:solidFill>
            <a:srgbClr val="417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FD75E1-CD19-4725-B872-B908B96234B0}"/>
              </a:ext>
            </a:extLst>
          </p:cNvPr>
          <p:cNvSpPr/>
          <p:nvPr/>
        </p:nvSpPr>
        <p:spPr>
          <a:xfrm>
            <a:off x="-3608822" y="3047568"/>
            <a:ext cx="2613142" cy="231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62F0D66-9B34-4332-8947-30651FB44C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64" r="41248" b="11371"/>
          <a:stretch/>
        </p:blipFill>
        <p:spPr>
          <a:xfrm>
            <a:off x="-3101533" y="4722486"/>
            <a:ext cx="1589311" cy="52543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94F1C1B-6B15-42D3-A062-2CC38AADD1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12" t="1" b="5352"/>
          <a:stretch/>
        </p:blipFill>
        <p:spPr>
          <a:xfrm>
            <a:off x="-2839150" y="3126790"/>
            <a:ext cx="1087120" cy="159569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F3793CA-2137-4DE5-BEBD-A37D99BFE80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3" t="37663" r="21944" b="43053"/>
          <a:stretch/>
        </p:blipFill>
        <p:spPr>
          <a:xfrm>
            <a:off x="-3233256" y="1826941"/>
            <a:ext cx="2201017" cy="49767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6FA09B04-DB3F-46E8-B656-7913F9E40F68}"/>
              </a:ext>
            </a:extLst>
          </p:cNvPr>
          <p:cNvSpPr/>
          <p:nvPr/>
        </p:nvSpPr>
        <p:spPr>
          <a:xfrm>
            <a:off x="-3548176" y="5681641"/>
            <a:ext cx="2803866" cy="2510868"/>
          </a:xfrm>
          <a:prstGeom prst="rect">
            <a:avLst/>
          </a:prstGeom>
          <a:solidFill>
            <a:srgbClr val="417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486BE5F-720C-4AA4-A9F3-8C0712171D67}"/>
              </a:ext>
            </a:extLst>
          </p:cNvPr>
          <p:cNvSpPr/>
          <p:nvPr/>
        </p:nvSpPr>
        <p:spPr>
          <a:xfrm>
            <a:off x="-3506651" y="5879160"/>
            <a:ext cx="2762342" cy="231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AE4EECC-8732-4BEF-92D7-C5B0D24BE7BE}"/>
              </a:ext>
            </a:extLst>
          </p:cNvPr>
          <p:cNvSpPr txBox="1"/>
          <p:nvPr/>
        </p:nvSpPr>
        <p:spPr>
          <a:xfrm>
            <a:off x="13911" y="2374886"/>
            <a:ext cx="15558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사용한 모듈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A936D0-1A54-4BF0-9A20-9A95A71C1B5D}"/>
              </a:ext>
            </a:extLst>
          </p:cNvPr>
          <p:cNvSpPr txBox="1"/>
          <p:nvPr/>
        </p:nvSpPr>
        <p:spPr>
          <a:xfrm>
            <a:off x="1" y="4976678"/>
            <a:ext cx="1569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5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r>
              <a:rPr lang="ko-KR" altLang="en-US" sz="2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/>
            <a:r>
              <a:rPr lang="ko-KR" altLang="en-US" sz="2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</a:t>
            </a:r>
            <a:r>
              <a:rPr lang="en-US" altLang="ko-KR" sz="2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순서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66897D1-5ED1-43D9-B4F8-5051545B2DD6}"/>
              </a:ext>
            </a:extLst>
          </p:cNvPr>
          <p:cNvCxnSpPr>
            <a:cxnSpLocks/>
          </p:cNvCxnSpPr>
          <p:nvPr/>
        </p:nvCxnSpPr>
        <p:spPr>
          <a:xfrm>
            <a:off x="1609509" y="2128521"/>
            <a:ext cx="0" cy="4359951"/>
          </a:xfrm>
          <a:prstGeom prst="line">
            <a:avLst/>
          </a:prstGeom>
          <a:ln w="28575">
            <a:solidFill>
              <a:srgbClr val="A5BBF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0E42EF0-91CF-4DD9-B874-678F442CDDE1}"/>
              </a:ext>
            </a:extLst>
          </p:cNvPr>
          <p:cNvGrpSpPr/>
          <p:nvPr/>
        </p:nvGrpSpPr>
        <p:grpSpPr>
          <a:xfrm>
            <a:off x="9889620" y="4606914"/>
            <a:ext cx="1809476" cy="1607003"/>
            <a:chOff x="5724668" y="4920136"/>
            <a:chExt cx="1809476" cy="1607003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F12C016-691C-4399-98B9-97C95A405557}"/>
                </a:ext>
              </a:extLst>
            </p:cNvPr>
            <p:cNvSpPr/>
            <p:nvPr/>
          </p:nvSpPr>
          <p:spPr>
            <a:xfrm>
              <a:off x="5724668" y="4920136"/>
              <a:ext cx="1794528" cy="1607003"/>
            </a:xfrm>
            <a:prstGeom prst="rect">
              <a:avLst/>
            </a:prstGeom>
            <a:solidFill>
              <a:srgbClr val="4171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474EA93-1551-4C66-884E-006D8E6BF384}"/>
                </a:ext>
              </a:extLst>
            </p:cNvPr>
            <p:cNvSpPr/>
            <p:nvPr/>
          </p:nvSpPr>
          <p:spPr>
            <a:xfrm>
              <a:off x="5766193" y="5048801"/>
              <a:ext cx="1767951" cy="14783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Pandas</a:t>
              </a:r>
            </a:p>
            <a:p>
              <a:r>
                <a:rPr lang="en-US" altLang="ko-KR" sz="20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 Frame</a:t>
              </a:r>
            </a:p>
            <a:p>
              <a:r>
                <a:rPr lang="ko-KR" altLang="en-US" sz="20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자료저장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2A0FBF-04E5-436B-8980-D55AC519A04A}"/>
              </a:ext>
            </a:extLst>
          </p:cNvPr>
          <p:cNvGrpSpPr/>
          <p:nvPr/>
        </p:nvGrpSpPr>
        <p:grpSpPr>
          <a:xfrm>
            <a:off x="2939949" y="2124635"/>
            <a:ext cx="1809476" cy="1607003"/>
            <a:chOff x="4526685" y="1779924"/>
            <a:chExt cx="1809476" cy="1607003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8ED1960A-B0DC-4668-B415-21F183EFA167}"/>
                </a:ext>
              </a:extLst>
            </p:cNvPr>
            <p:cNvGrpSpPr/>
            <p:nvPr/>
          </p:nvGrpSpPr>
          <p:grpSpPr>
            <a:xfrm>
              <a:off x="4526685" y="1779924"/>
              <a:ext cx="1809476" cy="1607003"/>
              <a:chOff x="5724668" y="4920136"/>
              <a:chExt cx="1809476" cy="1607003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9FF0D7CC-758F-4E0B-9608-EF5688E8E237}"/>
                  </a:ext>
                </a:extLst>
              </p:cNvPr>
              <p:cNvSpPr/>
              <p:nvPr/>
            </p:nvSpPr>
            <p:spPr>
              <a:xfrm>
                <a:off x="5724668" y="4920136"/>
                <a:ext cx="1794528" cy="1607003"/>
              </a:xfrm>
              <a:prstGeom prst="rect">
                <a:avLst/>
              </a:prstGeom>
              <a:solidFill>
                <a:srgbClr val="4171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3FEC1F16-033F-4002-A55C-4696AD7AE9BB}"/>
                  </a:ext>
                </a:extLst>
              </p:cNvPr>
              <p:cNvSpPr/>
              <p:nvPr/>
            </p:nvSpPr>
            <p:spPr>
              <a:xfrm>
                <a:off x="5766193" y="5048801"/>
                <a:ext cx="1767951" cy="14783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BF4B403B-AED6-41C3-A778-09BF9E6BA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1855" y="1988910"/>
              <a:ext cx="984187" cy="1028384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7973FD65-8C16-445B-B02E-558DBFE60D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13" t="37663" r="21944" b="43053"/>
            <a:stretch/>
          </p:blipFill>
          <p:spPr>
            <a:xfrm>
              <a:off x="4842778" y="3032300"/>
              <a:ext cx="1218814" cy="275586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2C80D34-79FD-4A90-BE3C-08A69BD1C6EC}"/>
              </a:ext>
            </a:extLst>
          </p:cNvPr>
          <p:cNvGrpSpPr/>
          <p:nvPr/>
        </p:nvGrpSpPr>
        <p:grpSpPr>
          <a:xfrm>
            <a:off x="7442575" y="2134029"/>
            <a:ext cx="1809476" cy="1607003"/>
            <a:chOff x="6320231" y="1778302"/>
            <a:chExt cx="1809476" cy="1607003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C46A080-3665-4F19-BAAE-EBFB371723CD}"/>
                </a:ext>
              </a:extLst>
            </p:cNvPr>
            <p:cNvGrpSpPr/>
            <p:nvPr/>
          </p:nvGrpSpPr>
          <p:grpSpPr>
            <a:xfrm>
              <a:off x="6320231" y="1778302"/>
              <a:ext cx="1809476" cy="1607003"/>
              <a:chOff x="5724668" y="4920136"/>
              <a:chExt cx="1809476" cy="1607003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392DCE6E-7E6D-434D-90BE-1C5BDD7A5A3C}"/>
                  </a:ext>
                </a:extLst>
              </p:cNvPr>
              <p:cNvSpPr/>
              <p:nvPr/>
            </p:nvSpPr>
            <p:spPr>
              <a:xfrm>
                <a:off x="5724668" y="4920136"/>
                <a:ext cx="1794528" cy="1607003"/>
              </a:xfrm>
              <a:prstGeom prst="rect">
                <a:avLst/>
              </a:prstGeom>
              <a:solidFill>
                <a:srgbClr val="4171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84DB34CF-A54F-424C-AAC8-C931310BE5A2}"/>
                  </a:ext>
                </a:extLst>
              </p:cNvPr>
              <p:cNvSpPr/>
              <p:nvPr/>
            </p:nvSpPr>
            <p:spPr>
              <a:xfrm>
                <a:off x="5766193" y="5048801"/>
                <a:ext cx="1767951" cy="14783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2AEE1BC8-21EF-48F0-9303-0225E1220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464" r="41248" b="11371"/>
            <a:stretch/>
          </p:blipFill>
          <p:spPr>
            <a:xfrm>
              <a:off x="6539691" y="2871301"/>
              <a:ext cx="1412079" cy="466842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817540E5-7007-4EFE-9166-D71AB781D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812" t="1" b="5352"/>
            <a:stretch/>
          </p:blipFill>
          <p:spPr>
            <a:xfrm>
              <a:off x="6884621" y="1945462"/>
              <a:ext cx="722217" cy="1060084"/>
            </a:xfrm>
            <a:prstGeom prst="rect">
              <a:avLst/>
            </a:prstGeom>
          </p:spPr>
        </p:pic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83C6D49-FE5F-452D-84EA-3F1E763BFF99}"/>
              </a:ext>
            </a:extLst>
          </p:cNvPr>
          <p:cNvCxnSpPr>
            <a:cxnSpLocks/>
          </p:cNvCxnSpPr>
          <p:nvPr/>
        </p:nvCxnSpPr>
        <p:spPr>
          <a:xfrm>
            <a:off x="2712702" y="5457463"/>
            <a:ext cx="7176918" cy="0"/>
          </a:xfrm>
          <a:prstGeom prst="line">
            <a:avLst/>
          </a:prstGeom>
          <a:ln w="38100">
            <a:solidFill>
              <a:srgbClr val="346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7F9564-83C6-4C46-9E99-B19D11617564}"/>
              </a:ext>
            </a:extLst>
          </p:cNvPr>
          <p:cNvGrpSpPr/>
          <p:nvPr/>
        </p:nvGrpSpPr>
        <p:grpSpPr>
          <a:xfrm>
            <a:off x="3888820" y="4606915"/>
            <a:ext cx="1809476" cy="1607003"/>
            <a:chOff x="2449435" y="4760319"/>
            <a:chExt cx="1809476" cy="1607003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2D269E3-2AE5-404E-AD53-4E478259574C}"/>
                </a:ext>
              </a:extLst>
            </p:cNvPr>
            <p:cNvSpPr/>
            <p:nvPr/>
          </p:nvSpPr>
          <p:spPr>
            <a:xfrm>
              <a:off x="2449435" y="4760319"/>
              <a:ext cx="1794528" cy="1607003"/>
            </a:xfrm>
            <a:prstGeom prst="rect">
              <a:avLst/>
            </a:prstGeom>
            <a:solidFill>
              <a:srgbClr val="4171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2983319-FF31-48A4-ABE7-5C8C321D8246}"/>
                </a:ext>
              </a:extLst>
            </p:cNvPr>
            <p:cNvSpPr/>
            <p:nvPr/>
          </p:nvSpPr>
          <p:spPr>
            <a:xfrm>
              <a:off x="2490960" y="4872987"/>
              <a:ext cx="1767951" cy="14943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채용정보 </a:t>
              </a:r>
              <a:endPara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20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유무 확인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D19D113-B175-420A-B28B-FFE37DD0694A}"/>
              </a:ext>
            </a:extLst>
          </p:cNvPr>
          <p:cNvGrpSpPr/>
          <p:nvPr/>
        </p:nvGrpSpPr>
        <p:grpSpPr>
          <a:xfrm>
            <a:off x="5863616" y="4606915"/>
            <a:ext cx="1809476" cy="1607003"/>
            <a:chOff x="5724668" y="4920136"/>
            <a:chExt cx="1809476" cy="160700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A5FD964-99C6-43B3-BCDF-CBCF7D980524}"/>
                </a:ext>
              </a:extLst>
            </p:cNvPr>
            <p:cNvSpPr/>
            <p:nvPr/>
          </p:nvSpPr>
          <p:spPr>
            <a:xfrm>
              <a:off x="5724668" y="4920136"/>
              <a:ext cx="1794528" cy="1607003"/>
            </a:xfrm>
            <a:prstGeom prst="rect">
              <a:avLst/>
            </a:prstGeom>
            <a:solidFill>
              <a:srgbClr val="4171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2263068-47C1-40EC-AD5E-8F205039B8E1}"/>
                </a:ext>
              </a:extLst>
            </p:cNvPr>
            <p:cNvSpPr/>
            <p:nvPr/>
          </p:nvSpPr>
          <p:spPr>
            <a:xfrm>
              <a:off x="5766193" y="5048801"/>
              <a:ext cx="1767951" cy="14783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20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총 채용건수 추출</a:t>
              </a:r>
            </a:p>
            <a:p>
              <a:endPara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8AB2116-D809-4668-AA0F-B10B5E81732A}"/>
              </a:ext>
            </a:extLst>
          </p:cNvPr>
          <p:cNvGrpSpPr/>
          <p:nvPr/>
        </p:nvGrpSpPr>
        <p:grpSpPr>
          <a:xfrm>
            <a:off x="1873583" y="4622508"/>
            <a:ext cx="1794528" cy="1614026"/>
            <a:chOff x="4815029" y="2652530"/>
            <a:chExt cx="1794528" cy="161402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3EBCB74-F68E-4DC3-90FC-FABC375B72A3}"/>
                </a:ext>
              </a:extLst>
            </p:cNvPr>
            <p:cNvGrpSpPr/>
            <p:nvPr/>
          </p:nvGrpSpPr>
          <p:grpSpPr>
            <a:xfrm>
              <a:off x="4815029" y="2652530"/>
              <a:ext cx="1794528" cy="1614025"/>
              <a:chOff x="4815029" y="2652530"/>
              <a:chExt cx="1794528" cy="161402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A2241C9-8997-4647-A103-C4D0CC87E462}"/>
                  </a:ext>
                </a:extLst>
              </p:cNvPr>
              <p:cNvSpPr/>
              <p:nvPr/>
            </p:nvSpPr>
            <p:spPr>
              <a:xfrm>
                <a:off x="4815029" y="2652530"/>
                <a:ext cx="1794528" cy="1607003"/>
              </a:xfrm>
              <a:prstGeom prst="rect">
                <a:avLst/>
              </a:prstGeom>
              <a:solidFill>
                <a:srgbClr val="4171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20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665CAB45-49BB-4FE3-951C-94901CD7BB6F}"/>
                  </a:ext>
                </a:extLst>
              </p:cNvPr>
              <p:cNvSpPr/>
              <p:nvPr/>
            </p:nvSpPr>
            <p:spPr>
              <a:xfrm>
                <a:off x="4853727" y="2756888"/>
                <a:ext cx="1755354" cy="15096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07D6982-2A50-4C86-84F7-74DE63C350DB}"/>
                </a:ext>
              </a:extLst>
            </p:cNvPr>
            <p:cNvSpPr/>
            <p:nvPr/>
          </p:nvSpPr>
          <p:spPr>
            <a:xfrm>
              <a:off x="4838780" y="2765602"/>
              <a:ext cx="1746748" cy="15009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메인 페이지</a:t>
              </a:r>
              <a:endPara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20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검색창에서 </a:t>
              </a:r>
              <a:r>
                <a:rPr lang="en-US" altLang="ko-KR" sz="20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20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</a:t>
              </a:r>
              <a:r>
                <a:rPr lang="en-US" altLang="ko-KR" sz="20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 sz="20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검색 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5507E93-0B5F-41E9-85FD-8DDBCB8FB443}"/>
              </a:ext>
            </a:extLst>
          </p:cNvPr>
          <p:cNvGrpSpPr/>
          <p:nvPr/>
        </p:nvGrpSpPr>
        <p:grpSpPr>
          <a:xfrm>
            <a:off x="7858866" y="4606914"/>
            <a:ext cx="1809476" cy="1607003"/>
            <a:chOff x="5724668" y="4920136"/>
            <a:chExt cx="1809476" cy="1607003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5DF5812-0502-4899-A6D3-6177455CE85B}"/>
                </a:ext>
              </a:extLst>
            </p:cNvPr>
            <p:cNvSpPr/>
            <p:nvPr/>
          </p:nvSpPr>
          <p:spPr>
            <a:xfrm>
              <a:off x="5724668" y="4920136"/>
              <a:ext cx="1794528" cy="1607003"/>
            </a:xfrm>
            <a:prstGeom prst="rect">
              <a:avLst/>
            </a:prstGeom>
            <a:solidFill>
              <a:srgbClr val="4171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C3476DD-C61E-413B-95B2-03445564F26E}"/>
                </a:ext>
              </a:extLst>
            </p:cNvPr>
            <p:cNvSpPr/>
            <p:nvPr/>
          </p:nvSpPr>
          <p:spPr>
            <a:xfrm>
              <a:off x="5766193" y="5048801"/>
              <a:ext cx="1767951" cy="14783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채용정보 수집</a:t>
              </a:r>
              <a:endPara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79" name="그림 78">
            <a:extLst>
              <a:ext uri="{FF2B5EF4-FFF2-40B4-BE49-F238E27FC236}">
                <a16:creationId xmlns:a16="http://schemas.microsoft.com/office/drawing/2014/main" id="{7365F69F-AB53-48E9-8848-8DF0C923E6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81503" y="2155533"/>
            <a:ext cx="40767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70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66A96C69-D9EF-41F2-9246-F70EBD8F1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9" t="1841" r="26264" b="-1841"/>
          <a:stretch/>
        </p:blipFill>
        <p:spPr>
          <a:xfrm>
            <a:off x="21367" y="3804730"/>
            <a:ext cx="12170633" cy="315487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C121AD-10D6-48E1-8E8A-A9D9DF1081F8}"/>
              </a:ext>
            </a:extLst>
          </p:cNvPr>
          <p:cNvSpPr/>
          <p:nvPr/>
        </p:nvSpPr>
        <p:spPr>
          <a:xfrm>
            <a:off x="1" y="1466635"/>
            <a:ext cx="12170632" cy="1353440"/>
          </a:xfrm>
          <a:prstGeom prst="rect">
            <a:avLst/>
          </a:prstGeom>
          <a:solidFill>
            <a:srgbClr val="ECF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934CAAD-8C99-4EF2-9A0B-28EA7FB036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53"/>
            <a:ext cx="6328196" cy="9205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343C94D-B8A9-4B04-903F-8021B2F31234}"/>
              </a:ext>
            </a:extLst>
          </p:cNvPr>
          <p:cNvSpPr/>
          <p:nvPr/>
        </p:nvSpPr>
        <p:spPr>
          <a:xfrm>
            <a:off x="1" y="484468"/>
            <a:ext cx="12170632" cy="1031414"/>
          </a:xfrm>
          <a:prstGeom prst="rect">
            <a:avLst/>
          </a:prstGeom>
          <a:solidFill>
            <a:srgbClr val="477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내용 개체 틀 12">
            <a:extLst>
              <a:ext uri="{FF2B5EF4-FFF2-40B4-BE49-F238E27FC236}">
                <a16:creationId xmlns:a16="http://schemas.microsoft.com/office/drawing/2014/main" id="{5099F99F-95B7-48DB-AAC3-BEAA445C9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3" y="538947"/>
            <a:ext cx="6847840" cy="853772"/>
          </a:xfr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EB81BDBE-E902-483A-A719-C4296B819771}"/>
              </a:ext>
            </a:extLst>
          </p:cNvPr>
          <p:cNvGrpSpPr/>
          <p:nvPr/>
        </p:nvGrpSpPr>
        <p:grpSpPr>
          <a:xfrm>
            <a:off x="884463" y="702719"/>
            <a:ext cx="5740042" cy="523220"/>
            <a:chOff x="884463" y="702719"/>
            <a:chExt cx="5740042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C356C7-EAA6-43A9-A333-F7061ECA8899}"/>
                </a:ext>
              </a:extLst>
            </p:cNvPr>
            <p:cNvSpPr txBox="1"/>
            <p:nvPr/>
          </p:nvSpPr>
          <p:spPr>
            <a:xfrm>
              <a:off x="884463" y="702719"/>
              <a:ext cx="57400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사이트 특징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E37E13-4B47-41C5-A6FE-C135F895FA0C}"/>
                </a:ext>
              </a:extLst>
            </p:cNvPr>
            <p:cNvSpPr txBox="1"/>
            <p:nvPr/>
          </p:nvSpPr>
          <p:spPr>
            <a:xfrm>
              <a:off x="5549587" y="75490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검색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CF5CBCED-518A-442D-926C-788D943BE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3507" y="1515882"/>
            <a:ext cx="4076700" cy="4933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345229B-DBF7-46B6-85B1-9D32B30F55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1307" y="-876733"/>
            <a:ext cx="2184400" cy="157671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49C555-460D-4566-BA15-B81F73CDF5F2}"/>
              </a:ext>
            </a:extLst>
          </p:cNvPr>
          <p:cNvSpPr/>
          <p:nvPr/>
        </p:nvSpPr>
        <p:spPr>
          <a:xfrm>
            <a:off x="-3528196" y="-64848"/>
            <a:ext cx="2783889" cy="2510868"/>
          </a:xfrm>
          <a:prstGeom prst="rect">
            <a:avLst/>
          </a:prstGeom>
          <a:solidFill>
            <a:srgbClr val="417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2BED3E2-EE39-4C53-B0C5-1B565058AB0E}"/>
              </a:ext>
            </a:extLst>
          </p:cNvPr>
          <p:cNvSpPr/>
          <p:nvPr/>
        </p:nvSpPr>
        <p:spPr>
          <a:xfrm>
            <a:off x="-3347315" y="132671"/>
            <a:ext cx="2445107" cy="231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AEA3593-1607-4838-9550-BC7CCA6C69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8432" y="229233"/>
            <a:ext cx="1474609" cy="154082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1513B2-8F5F-4E78-A741-21D014390C8F}"/>
              </a:ext>
            </a:extLst>
          </p:cNvPr>
          <p:cNvSpPr/>
          <p:nvPr/>
        </p:nvSpPr>
        <p:spPr>
          <a:xfrm>
            <a:off x="-3687533" y="2850049"/>
            <a:ext cx="2783889" cy="2510868"/>
          </a:xfrm>
          <a:prstGeom prst="rect">
            <a:avLst/>
          </a:prstGeom>
          <a:solidFill>
            <a:srgbClr val="417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FD75E1-CD19-4725-B872-B908B96234B0}"/>
              </a:ext>
            </a:extLst>
          </p:cNvPr>
          <p:cNvSpPr/>
          <p:nvPr/>
        </p:nvSpPr>
        <p:spPr>
          <a:xfrm>
            <a:off x="-3506652" y="3047568"/>
            <a:ext cx="2445107" cy="231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62F0D66-9B34-4332-8947-30651FB44C7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64" r="41248" b="11371"/>
          <a:stretch/>
        </p:blipFill>
        <p:spPr>
          <a:xfrm>
            <a:off x="-3101533" y="4722486"/>
            <a:ext cx="1589311" cy="52543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94F1C1B-6B15-42D3-A062-2CC38AADD1A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12" t="1" b="5352"/>
          <a:stretch/>
        </p:blipFill>
        <p:spPr>
          <a:xfrm>
            <a:off x="-2839150" y="3126790"/>
            <a:ext cx="1087120" cy="159569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F3793CA-2137-4DE5-BEBD-A37D99BFE80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3" t="37663" r="21944" b="43053"/>
          <a:stretch/>
        </p:blipFill>
        <p:spPr>
          <a:xfrm>
            <a:off x="-3233256" y="1826941"/>
            <a:ext cx="2201017" cy="49767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6FA09B04-DB3F-46E8-B656-7913F9E40F68}"/>
              </a:ext>
            </a:extLst>
          </p:cNvPr>
          <p:cNvSpPr/>
          <p:nvPr/>
        </p:nvSpPr>
        <p:spPr>
          <a:xfrm>
            <a:off x="-3548176" y="5681641"/>
            <a:ext cx="2803866" cy="2510868"/>
          </a:xfrm>
          <a:prstGeom prst="rect">
            <a:avLst/>
          </a:prstGeom>
          <a:solidFill>
            <a:srgbClr val="417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486BE5F-720C-4AA4-A9F3-8C0712171D67}"/>
              </a:ext>
            </a:extLst>
          </p:cNvPr>
          <p:cNvSpPr/>
          <p:nvPr/>
        </p:nvSpPr>
        <p:spPr>
          <a:xfrm>
            <a:off x="-3506651" y="5879160"/>
            <a:ext cx="2762342" cy="231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CD846A-B441-4672-8E51-8C598ECF03DA}"/>
              </a:ext>
            </a:extLst>
          </p:cNvPr>
          <p:cNvSpPr txBox="1"/>
          <p:nvPr/>
        </p:nvSpPr>
        <p:spPr>
          <a:xfrm>
            <a:off x="964342" y="1848590"/>
            <a:ext cx="103738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검색창이 버튼으로 되어있으며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검색어가 자동으로 입력 돼있어 지우는 코드 추가</a:t>
            </a:r>
          </a:p>
        </p:txBody>
      </p:sp>
      <p:pic>
        <p:nvPicPr>
          <p:cNvPr id="39" name="KakaoTalk_20210605_161953079">
            <a:hlinkClick r:id="" action="ppaction://media"/>
            <a:extLst>
              <a:ext uri="{FF2B5EF4-FFF2-40B4-BE49-F238E27FC236}">
                <a16:creationId xmlns:a16="http://schemas.microsoft.com/office/drawing/2014/main" id="{FF78940C-5650-440C-990E-BC373178E5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64342" y="2569420"/>
            <a:ext cx="10373826" cy="201607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047A0CE5-D216-4455-AAF2-FC726ADFFB0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0" r="490" b="2867"/>
          <a:stretch/>
        </p:blipFill>
        <p:spPr>
          <a:xfrm>
            <a:off x="901534" y="3999169"/>
            <a:ext cx="10436634" cy="285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6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2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66A96C69-D9EF-41F2-9246-F70EBD8F1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9" t="1841" r="26264" b="-1841"/>
          <a:stretch/>
        </p:blipFill>
        <p:spPr>
          <a:xfrm>
            <a:off x="21367" y="3804730"/>
            <a:ext cx="12170633" cy="315487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C121AD-10D6-48E1-8E8A-A9D9DF1081F8}"/>
              </a:ext>
            </a:extLst>
          </p:cNvPr>
          <p:cNvSpPr/>
          <p:nvPr/>
        </p:nvSpPr>
        <p:spPr>
          <a:xfrm>
            <a:off x="1" y="1466635"/>
            <a:ext cx="12170632" cy="1353440"/>
          </a:xfrm>
          <a:prstGeom prst="rect">
            <a:avLst/>
          </a:prstGeom>
          <a:solidFill>
            <a:srgbClr val="ECF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934CAAD-8C99-4EF2-9A0B-28EA7FB036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53"/>
            <a:ext cx="6328196" cy="9205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343C94D-B8A9-4B04-903F-8021B2F31234}"/>
              </a:ext>
            </a:extLst>
          </p:cNvPr>
          <p:cNvSpPr/>
          <p:nvPr/>
        </p:nvSpPr>
        <p:spPr>
          <a:xfrm>
            <a:off x="1" y="484468"/>
            <a:ext cx="12170632" cy="1031414"/>
          </a:xfrm>
          <a:prstGeom prst="rect">
            <a:avLst/>
          </a:prstGeom>
          <a:solidFill>
            <a:srgbClr val="477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내용 개체 틀 12">
            <a:extLst>
              <a:ext uri="{FF2B5EF4-FFF2-40B4-BE49-F238E27FC236}">
                <a16:creationId xmlns:a16="http://schemas.microsoft.com/office/drawing/2014/main" id="{5099F99F-95B7-48DB-AAC3-BEAA445C9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3" y="538947"/>
            <a:ext cx="6847840" cy="853772"/>
          </a:xfr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EB81BDBE-E902-483A-A719-C4296B819771}"/>
              </a:ext>
            </a:extLst>
          </p:cNvPr>
          <p:cNvGrpSpPr/>
          <p:nvPr/>
        </p:nvGrpSpPr>
        <p:grpSpPr>
          <a:xfrm>
            <a:off x="884463" y="702719"/>
            <a:ext cx="5740042" cy="523220"/>
            <a:chOff x="884463" y="702719"/>
            <a:chExt cx="5740042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C356C7-EAA6-43A9-A333-F7061ECA8899}"/>
                </a:ext>
              </a:extLst>
            </p:cNvPr>
            <p:cNvSpPr txBox="1"/>
            <p:nvPr/>
          </p:nvSpPr>
          <p:spPr>
            <a:xfrm>
              <a:off x="884463" y="702719"/>
              <a:ext cx="57400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사이트 특징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E37E13-4B47-41C5-A6FE-C135F895FA0C}"/>
                </a:ext>
              </a:extLst>
            </p:cNvPr>
            <p:cNvSpPr txBox="1"/>
            <p:nvPr/>
          </p:nvSpPr>
          <p:spPr>
            <a:xfrm>
              <a:off x="5549587" y="75490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검색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CF5CBCED-518A-442D-926C-788D943BE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3507" y="1324307"/>
            <a:ext cx="4076700" cy="4933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345229B-DBF7-46B6-85B1-9D32B30F55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1307" y="-876733"/>
            <a:ext cx="2184400" cy="157671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49C555-460D-4566-BA15-B81F73CDF5F2}"/>
              </a:ext>
            </a:extLst>
          </p:cNvPr>
          <p:cNvSpPr/>
          <p:nvPr/>
        </p:nvSpPr>
        <p:spPr>
          <a:xfrm>
            <a:off x="-3528196" y="-64848"/>
            <a:ext cx="2783889" cy="2510868"/>
          </a:xfrm>
          <a:prstGeom prst="rect">
            <a:avLst/>
          </a:prstGeom>
          <a:solidFill>
            <a:srgbClr val="417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2BED3E2-EE39-4C53-B0C5-1B565058AB0E}"/>
              </a:ext>
            </a:extLst>
          </p:cNvPr>
          <p:cNvSpPr/>
          <p:nvPr/>
        </p:nvSpPr>
        <p:spPr>
          <a:xfrm>
            <a:off x="-3347315" y="132671"/>
            <a:ext cx="2445107" cy="231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AEA3593-1607-4838-9550-BC7CCA6C69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8432" y="229233"/>
            <a:ext cx="1474609" cy="154082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1513B2-8F5F-4E78-A741-21D014390C8F}"/>
              </a:ext>
            </a:extLst>
          </p:cNvPr>
          <p:cNvSpPr/>
          <p:nvPr/>
        </p:nvSpPr>
        <p:spPr>
          <a:xfrm>
            <a:off x="-3687533" y="2850049"/>
            <a:ext cx="2783889" cy="2510868"/>
          </a:xfrm>
          <a:prstGeom prst="rect">
            <a:avLst/>
          </a:prstGeom>
          <a:solidFill>
            <a:srgbClr val="417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FD75E1-CD19-4725-B872-B908B96234B0}"/>
              </a:ext>
            </a:extLst>
          </p:cNvPr>
          <p:cNvSpPr/>
          <p:nvPr/>
        </p:nvSpPr>
        <p:spPr>
          <a:xfrm>
            <a:off x="-3506652" y="3047568"/>
            <a:ext cx="2445107" cy="231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62F0D66-9B34-4332-8947-30651FB44C7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64" r="41248" b="11371"/>
          <a:stretch/>
        </p:blipFill>
        <p:spPr>
          <a:xfrm>
            <a:off x="-3101533" y="4722486"/>
            <a:ext cx="1589311" cy="52543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94F1C1B-6B15-42D3-A062-2CC38AADD1A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12" t="1" b="5352"/>
          <a:stretch/>
        </p:blipFill>
        <p:spPr>
          <a:xfrm>
            <a:off x="-2839150" y="3126790"/>
            <a:ext cx="1087120" cy="159569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F3793CA-2137-4DE5-BEBD-A37D99BFE80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3" t="37663" r="21944" b="43053"/>
          <a:stretch/>
        </p:blipFill>
        <p:spPr>
          <a:xfrm>
            <a:off x="-3233256" y="1826941"/>
            <a:ext cx="2201017" cy="49767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6FA09B04-DB3F-46E8-B656-7913F9E40F68}"/>
              </a:ext>
            </a:extLst>
          </p:cNvPr>
          <p:cNvSpPr/>
          <p:nvPr/>
        </p:nvSpPr>
        <p:spPr>
          <a:xfrm>
            <a:off x="-3548176" y="5681641"/>
            <a:ext cx="2803866" cy="2510868"/>
          </a:xfrm>
          <a:prstGeom prst="rect">
            <a:avLst/>
          </a:prstGeom>
          <a:solidFill>
            <a:srgbClr val="417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486BE5F-720C-4AA4-A9F3-8C0712171D67}"/>
              </a:ext>
            </a:extLst>
          </p:cNvPr>
          <p:cNvSpPr/>
          <p:nvPr/>
        </p:nvSpPr>
        <p:spPr>
          <a:xfrm>
            <a:off x="-3506651" y="5879160"/>
            <a:ext cx="2762342" cy="231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BC6284-B2D2-4475-B7EA-A6CBC704D405}"/>
              </a:ext>
            </a:extLst>
          </p:cNvPr>
          <p:cNvSpPr txBox="1"/>
          <p:nvPr/>
        </p:nvSpPr>
        <p:spPr>
          <a:xfrm>
            <a:off x="2412614" y="-795669"/>
            <a:ext cx="87755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검색창이 버튼으로 되어 있어 클릭해서 활성화 하는 코드 필요 </a:t>
            </a:r>
            <a:endParaRPr lang="en-US" altLang="ko-KR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기본값이 있어 삭제 하는 코드가 필요 </a:t>
            </a:r>
          </a:p>
        </p:txBody>
      </p:sp>
      <p:pic>
        <p:nvPicPr>
          <p:cNvPr id="2" name="에휴...">
            <a:hlinkClick r:id="" action="ppaction://media"/>
            <a:extLst>
              <a:ext uri="{FF2B5EF4-FFF2-40B4-BE49-F238E27FC236}">
                <a16:creationId xmlns:a16="http://schemas.microsoft.com/office/drawing/2014/main" id="{88B8BE6F-36C3-42A0-AB1B-351BA2B130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833396" y="1568070"/>
            <a:ext cx="8725043" cy="514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2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66A96C69-D9EF-41F2-9246-F70EBD8F1D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9" t="1841" r="26264" b="-1841"/>
          <a:stretch/>
        </p:blipFill>
        <p:spPr>
          <a:xfrm>
            <a:off x="21367" y="3804730"/>
            <a:ext cx="12170633" cy="315487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C121AD-10D6-48E1-8E8A-A9D9DF1081F8}"/>
              </a:ext>
            </a:extLst>
          </p:cNvPr>
          <p:cNvSpPr/>
          <p:nvPr/>
        </p:nvSpPr>
        <p:spPr>
          <a:xfrm>
            <a:off x="1" y="1466635"/>
            <a:ext cx="12170632" cy="1353440"/>
          </a:xfrm>
          <a:prstGeom prst="rect">
            <a:avLst/>
          </a:prstGeom>
          <a:solidFill>
            <a:srgbClr val="ECF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934CAAD-8C99-4EF2-9A0B-28EA7FB03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53"/>
            <a:ext cx="6328196" cy="9205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343C94D-B8A9-4B04-903F-8021B2F31234}"/>
              </a:ext>
            </a:extLst>
          </p:cNvPr>
          <p:cNvSpPr/>
          <p:nvPr/>
        </p:nvSpPr>
        <p:spPr>
          <a:xfrm>
            <a:off x="1" y="484468"/>
            <a:ext cx="12170632" cy="1031414"/>
          </a:xfrm>
          <a:prstGeom prst="rect">
            <a:avLst/>
          </a:prstGeom>
          <a:solidFill>
            <a:srgbClr val="477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내용 개체 틀 12">
            <a:extLst>
              <a:ext uri="{FF2B5EF4-FFF2-40B4-BE49-F238E27FC236}">
                <a16:creationId xmlns:a16="http://schemas.microsoft.com/office/drawing/2014/main" id="{5099F99F-95B7-48DB-AAC3-BEAA445C9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3" y="538947"/>
            <a:ext cx="6847840" cy="853772"/>
          </a:xfr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EB81BDBE-E902-483A-A719-C4296B819771}"/>
              </a:ext>
            </a:extLst>
          </p:cNvPr>
          <p:cNvGrpSpPr/>
          <p:nvPr/>
        </p:nvGrpSpPr>
        <p:grpSpPr>
          <a:xfrm>
            <a:off x="884463" y="702719"/>
            <a:ext cx="5740042" cy="523220"/>
            <a:chOff x="884463" y="702719"/>
            <a:chExt cx="5740042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C356C7-EAA6-43A9-A333-F7061ECA8899}"/>
                </a:ext>
              </a:extLst>
            </p:cNvPr>
            <p:cNvSpPr txBox="1"/>
            <p:nvPr/>
          </p:nvSpPr>
          <p:spPr>
            <a:xfrm>
              <a:off x="884463" y="702719"/>
              <a:ext cx="57400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사이트 특징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E37E13-4B47-41C5-A6FE-C135F895FA0C}"/>
                </a:ext>
              </a:extLst>
            </p:cNvPr>
            <p:cNvSpPr txBox="1"/>
            <p:nvPr/>
          </p:nvSpPr>
          <p:spPr>
            <a:xfrm>
              <a:off x="5549587" y="75490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검색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CF5CBCED-518A-442D-926C-788D943BE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3507" y="1324307"/>
            <a:ext cx="4076700" cy="49339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345229B-DBF7-46B6-85B1-9D32B30F5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1307" y="-876733"/>
            <a:ext cx="2184400" cy="157671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49C555-460D-4566-BA15-B81F73CDF5F2}"/>
              </a:ext>
            </a:extLst>
          </p:cNvPr>
          <p:cNvSpPr/>
          <p:nvPr/>
        </p:nvSpPr>
        <p:spPr>
          <a:xfrm>
            <a:off x="-3528196" y="-64848"/>
            <a:ext cx="2783889" cy="2510868"/>
          </a:xfrm>
          <a:prstGeom prst="rect">
            <a:avLst/>
          </a:prstGeom>
          <a:solidFill>
            <a:srgbClr val="417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2BED3E2-EE39-4C53-B0C5-1B565058AB0E}"/>
              </a:ext>
            </a:extLst>
          </p:cNvPr>
          <p:cNvSpPr/>
          <p:nvPr/>
        </p:nvSpPr>
        <p:spPr>
          <a:xfrm>
            <a:off x="-3347315" y="132671"/>
            <a:ext cx="2445107" cy="231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AEA3593-1607-4838-9550-BC7CCA6C69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8432" y="229233"/>
            <a:ext cx="1474609" cy="154082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1513B2-8F5F-4E78-A741-21D014390C8F}"/>
              </a:ext>
            </a:extLst>
          </p:cNvPr>
          <p:cNvSpPr/>
          <p:nvPr/>
        </p:nvSpPr>
        <p:spPr>
          <a:xfrm>
            <a:off x="-3687533" y="2850049"/>
            <a:ext cx="2783889" cy="2510868"/>
          </a:xfrm>
          <a:prstGeom prst="rect">
            <a:avLst/>
          </a:prstGeom>
          <a:solidFill>
            <a:srgbClr val="417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FD75E1-CD19-4725-B872-B908B96234B0}"/>
              </a:ext>
            </a:extLst>
          </p:cNvPr>
          <p:cNvSpPr/>
          <p:nvPr/>
        </p:nvSpPr>
        <p:spPr>
          <a:xfrm>
            <a:off x="-3506652" y="3047568"/>
            <a:ext cx="2445107" cy="231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62F0D66-9B34-4332-8947-30651FB44C7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64" r="41248" b="11371"/>
          <a:stretch/>
        </p:blipFill>
        <p:spPr>
          <a:xfrm>
            <a:off x="-3101533" y="4722486"/>
            <a:ext cx="1589311" cy="52543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94F1C1B-6B15-42D3-A062-2CC38AADD1A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12" t="1" b="5352"/>
          <a:stretch/>
        </p:blipFill>
        <p:spPr>
          <a:xfrm>
            <a:off x="-2839150" y="3126790"/>
            <a:ext cx="1087120" cy="159569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F3793CA-2137-4DE5-BEBD-A37D99BFE80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3" t="37663" r="21944" b="43053"/>
          <a:stretch/>
        </p:blipFill>
        <p:spPr>
          <a:xfrm>
            <a:off x="-3233256" y="1826941"/>
            <a:ext cx="2201017" cy="497672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6FA09B04-DB3F-46E8-B656-7913F9E40F68}"/>
              </a:ext>
            </a:extLst>
          </p:cNvPr>
          <p:cNvSpPr/>
          <p:nvPr/>
        </p:nvSpPr>
        <p:spPr>
          <a:xfrm>
            <a:off x="-3548176" y="5681641"/>
            <a:ext cx="2803866" cy="2510868"/>
          </a:xfrm>
          <a:prstGeom prst="rect">
            <a:avLst/>
          </a:prstGeom>
          <a:solidFill>
            <a:srgbClr val="417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486BE5F-720C-4AA4-A9F3-8C0712171D67}"/>
              </a:ext>
            </a:extLst>
          </p:cNvPr>
          <p:cNvSpPr/>
          <p:nvPr/>
        </p:nvSpPr>
        <p:spPr>
          <a:xfrm>
            <a:off x="-3506651" y="5879160"/>
            <a:ext cx="2762342" cy="231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034307-3F85-43F9-ABF6-8920BF6428C5}"/>
              </a:ext>
            </a:extLst>
          </p:cNvPr>
          <p:cNvSpPr txBox="1"/>
          <p:nvPr/>
        </p:nvSpPr>
        <p:spPr>
          <a:xfrm>
            <a:off x="369299" y="1770062"/>
            <a:ext cx="64455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채용정보 탭을 클릭하여 채용정보 </a:t>
            </a:r>
            <a:r>
              <a:rPr lang="ko-KR" altLang="en-US" sz="2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시작</a:t>
            </a:r>
            <a:endParaRPr lang="en-US" altLang="ko-KR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0" name="그림 49" descr="텍스트이(가) 표시된 사진&#10;&#10;자동 생성된 설명">
            <a:extLst>
              <a:ext uri="{FF2B5EF4-FFF2-40B4-BE49-F238E27FC236}">
                <a16:creationId xmlns:a16="http://schemas.microsoft.com/office/drawing/2014/main" id="{543664AE-9E0E-4C5B-97B3-593EDA61131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4" b="40076"/>
          <a:stretch/>
        </p:blipFill>
        <p:spPr>
          <a:xfrm>
            <a:off x="-1435" y="2374886"/>
            <a:ext cx="11997867" cy="429300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2BC6284-B2D2-4475-B7EA-A6CBC704D405}"/>
              </a:ext>
            </a:extLst>
          </p:cNvPr>
          <p:cNvSpPr txBox="1"/>
          <p:nvPr/>
        </p:nvSpPr>
        <p:spPr>
          <a:xfrm>
            <a:off x="2412614" y="-795669"/>
            <a:ext cx="87755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검색창이 버튼으로 되어 있어 클릭해서 활성화 하는 코드 필요 </a:t>
            </a:r>
            <a:endParaRPr lang="en-US" altLang="ko-KR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기본값이 있어 삭제 하는 코드가 필요 </a:t>
            </a:r>
          </a:p>
        </p:txBody>
      </p:sp>
    </p:spTree>
    <p:extLst>
      <p:ext uri="{BB962C8B-B14F-4D97-AF65-F5344CB8AC3E}">
        <p14:creationId xmlns:p14="http://schemas.microsoft.com/office/powerpoint/2010/main" val="510885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6663CE04-D696-4CF3-99E2-61B3E43E6FA7}"/>
              </a:ext>
            </a:extLst>
          </p:cNvPr>
          <p:cNvGrpSpPr/>
          <p:nvPr/>
        </p:nvGrpSpPr>
        <p:grpSpPr>
          <a:xfrm>
            <a:off x="6465" y="-18339"/>
            <a:ext cx="12185536" cy="1342666"/>
            <a:chOff x="238237" y="923894"/>
            <a:chExt cx="9161929" cy="1342666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EDCA9B45-8439-456F-84B5-49F6F0A2EB76}"/>
                </a:ext>
              </a:extLst>
            </p:cNvPr>
            <p:cNvSpPr/>
            <p:nvPr/>
          </p:nvSpPr>
          <p:spPr>
            <a:xfrm>
              <a:off x="238237" y="923895"/>
              <a:ext cx="9161929" cy="1335742"/>
            </a:xfrm>
            <a:prstGeom prst="roundRect">
              <a:avLst>
                <a:gd name="adj" fmla="val 24842"/>
              </a:avLst>
            </a:prstGeom>
            <a:solidFill>
              <a:srgbClr val="4776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54F2270-A495-4D91-90FC-AE8E5C45B252}"/>
                </a:ext>
              </a:extLst>
            </p:cNvPr>
            <p:cNvSpPr/>
            <p:nvPr/>
          </p:nvSpPr>
          <p:spPr>
            <a:xfrm>
              <a:off x="238237" y="923894"/>
              <a:ext cx="8703385" cy="1342666"/>
            </a:xfrm>
            <a:prstGeom prst="roundRect">
              <a:avLst>
                <a:gd name="adj" fmla="val 18619"/>
              </a:avLst>
            </a:prstGeom>
            <a:solidFill>
              <a:srgbClr val="7F7D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1C1E60C-6E9D-4411-ACAA-D3672CA19B5F}"/>
                </a:ext>
              </a:extLst>
            </p:cNvPr>
            <p:cNvSpPr/>
            <p:nvPr/>
          </p:nvSpPr>
          <p:spPr>
            <a:xfrm>
              <a:off x="1187397" y="923894"/>
              <a:ext cx="7754023" cy="1335741"/>
            </a:xfrm>
            <a:prstGeom prst="rect">
              <a:avLst/>
            </a:prstGeom>
            <a:solidFill>
              <a:srgbClr val="7F7D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898A74-276A-4F54-AF5F-3BA5F4FEF74E}"/>
                </a:ext>
              </a:extLst>
            </p:cNvPr>
            <p:cNvSpPr txBox="1"/>
            <p:nvPr/>
          </p:nvSpPr>
          <p:spPr>
            <a:xfrm>
              <a:off x="8808720" y="976570"/>
              <a:ext cx="591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X</a:t>
              </a:r>
              <a:endParaRPr lang="ko-KR" altLang="en-US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41B0840-57E7-4119-89EF-734377B7CFF5}"/>
              </a:ext>
            </a:extLst>
          </p:cNvPr>
          <p:cNvGrpSpPr/>
          <p:nvPr/>
        </p:nvGrpSpPr>
        <p:grpSpPr>
          <a:xfrm>
            <a:off x="-1" y="411126"/>
            <a:ext cx="12185536" cy="483737"/>
            <a:chOff x="0" y="434745"/>
            <a:chExt cx="12221096" cy="4837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8E28B1A-25DB-413C-9E7C-4A538991B674}"/>
                </a:ext>
              </a:extLst>
            </p:cNvPr>
            <p:cNvSpPr/>
            <p:nvPr/>
          </p:nvSpPr>
          <p:spPr>
            <a:xfrm>
              <a:off x="0" y="434745"/>
              <a:ext cx="12221096" cy="483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F743540-098B-46D4-8A61-A8042D1D8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8" t="2849" r="42696" b="6522"/>
            <a:stretch/>
          </p:blipFill>
          <p:spPr>
            <a:xfrm>
              <a:off x="0" y="477994"/>
              <a:ext cx="5525628" cy="354470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3D615A-555F-452A-AED7-769D82278E51}"/>
              </a:ext>
            </a:extLst>
          </p:cNvPr>
          <p:cNvSpPr/>
          <p:nvPr/>
        </p:nvSpPr>
        <p:spPr>
          <a:xfrm>
            <a:off x="-1" y="865338"/>
            <a:ext cx="12185536" cy="6416886"/>
          </a:xfrm>
          <a:prstGeom prst="rect">
            <a:avLst/>
          </a:prstGeom>
          <a:solidFill>
            <a:srgbClr val="ECF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A1E978C-84C7-401F-9834-3F088E6FE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0600" y="1319404"/>
            <a:ext cx="2184400" cy="157671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26AC076-D06A-4680-A6FA-7606C2B14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0510" y="3867063"/>
            <a:ext cx="647700" cy="81915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D3F9811-8BFA-4CAB-AADE-329BAD00C780}"/>
              </a:ext>
            </a:extLst>
          </p:cNvPr>
          <p:cNvSpPr/>
          <p:nvPr/>
        </p:nvSpPr>
        <p:spPr>
          <a:xfrm>
            <a:off x="12161197" y="8142899"/>
            <a:ext cx="6046284" cy="3039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81C1F27-11F6-474B-8CE7-5E108945FF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05" t="1121" r="7877" b="7882"/>
          <a:stretch/>
        </p:blipFill>
        <p:spPr>
          <a:xfrm>
            <a:off x="8615739" y="467619"/>
            <a:ext cx="3569796" cy="3450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BEB5215-A899-48A5-8479-EF1CBA919AD3}"/>
              </a:ext>
            </a:extLst>
          </p:cNvPr>
          <p:cNvSpPr/>
          <p:nvPr/>
        </p:nvSpPr>
        <p:spPr>
          <a:xfrm>
            <a:off x="8852937" y="509170"/>
            <a:ext cx="988566" cy="179935"/>
          </a:xfrm>
          <a:prstGeom prst="rect">
            <a:avLst/>
          </a:prstGeom>
          <a:solidFill>
            <a:srgbClr val="F4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166688E-40A0-40B1-AB24-D7EBAFF9A0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9" t="1841" r="26264" b="-1841"/>
          <a:stretch/>
        </p:blipFill>
        <p:spPr>
          <a:xfrm>
            <a:off x="6465" y="4244076"/>
            <a:ext cx="12154732" cy="31548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E61614-246F-4774-812D-B0AECCCB2EBB}"/>
              </a:ext>
            </a:extLst>
          </p:cNvPr>
          <p:cNvSpPr txBox="1"/>
          <p:nvPr/>
        </p:nvSpPr>
        <p:spPr>
          <a:xfrm rot="21281085">
            <a:off x="2078156" y="3527476"/>
            <a:ext cx="405763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질의응답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C7DF252-DAE5-4656-802D-816AF24142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9337">
            <a:off x="7621527" y="894485"/>
            <a:ext cx="5175135" cy="65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17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758</TotalTime>
  <Words>117</Words>
  <Application>Microsoft Office PowerPoint</Application>
  <PresentationFormat>와이드스크린</PresentationFormat>
  <Paragraphs>37</Paragraphs>
  <Slides>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나눔바른고딕</vt:lpstr>
      <vt:lpstr>나눔스퀘어_ac Bold</vt:lpstr>
      <vt:lpstr>Calibri</vt:lpstr>
      <vt:lpstr>Arial</vt:lpstr>
      <vt:lpstr>나눔고딕코딩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현지</dc:creator>
  <cp:lastModifiedBy>bitcamp</cp:lastModifiedBy>
  <cp:revision>51</cp:revision>
  <dcterms:created xsi:type="dcterms:W3CDTF">2021-06-05T05:25:07Z</dcterms:created>
  <dcterms:modified xsi:type="dcterms:W3CDTF">2021-06-08T00:27:47Z</dcterms:modified>
</cp:coreProperties>
</file>